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E9F7"/>
    <a:srgbClr val="FFFFFF"/>
    <a:srgbClr val="A8B5C8"/>
    <a:srgbClr val="EAF4E4"/>
    <a:srgbClr val="2469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B5D860-5081-54F3-10C7-E90A7E198E00}" v="90" dt="2023-10-04T15:12:22.2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4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B2E4AC-E30E-418E-B3FC-687A98FC2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4C5673-3290-48BA-9CB2-04264477C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290537-B48A-453F-8603-8A4B0A253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54CA-2401-4B4E-8ABB-8BA695EACC3C}" type="datetimeFigureOut">
              <a:rPr lang="es-MX" smtClean="0"/>
              <a:t>04/10/2023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B0FDF9-D281-45EC-94B0-39EB630FE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4E7A692-EB2E-4A36-AE5B-420CC6642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8E9-03E0-46E8-A53C-642A2EFE3C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22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954604-0806-48EB-B039-F3825A0C7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95B649-3947-41D7-BD77-D67762A5C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6DF98-C480-46B4-8557-66406CCF5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54CA-2401-4B4E-8ABB-8BA695EACC3C}" type="datetimeFigureOut">
              <a:rPr lang="es-MX" smtClean="0"/>
              <a:t>04/10/2023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38A263-13AC-4A80-A9B8-894E1E70A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EEDABA-32CC-4BDA-A767-AB472108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8E9-03E0-46E8-A53C-642A2EFE3C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04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CAADA18-7E5F-4E0E-B585-A068E829D8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B4C6AC9-9189-46EA-A61F-9E18725C94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30663F-8D5A-447E-BE5D-F8F8B1B6A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54CA-2401-4B4E-8ABB-8BA695EACC3C}" type="datetimeFigureOut">
              <a:rPr lang="es-MX" smtClean="0"/>
              <a:t>04/10/2023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D69A6-E2F3-43A9-8BC2-1772BA61C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83EC2B-A6DA-4EE8-AD7F-E748C7D89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8E9-03E0-46E8-A53C-642A2EFE3C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52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3AD133-F6D4-4955-A335-597D5007F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E5D2F1-CCA3-40E3-B455-690BB0AEB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A8CC7B-D478-4494-B78A-14B1FDE99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54CA-2401-4B4E-8ABB-8BA695EACC3C}" type="datetimeFigureOut">
              <a:rPr lang="es-MX" smtClean="0"/>
              <a:t>04/10/2023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4A242E-0E87-459C-B2B8-A5146A20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4C2E4B-48B5-4B2B-99B2-45302D75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8E9-03E0-46E8-A53C-642A2EFE3C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6256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1EB52-CA9A-4851-A917-4B88929E1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53C79F-631B-47D8-9DF5-40AE75E41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F1C880-9DB0-479C-9CDA-AE5B26343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54CA-2401-4B4E-8ABB-8BA695EACC3C}" type="datetimeFigureOut">
              <a:rPr lang="es-MX" smtClean="0"/>
              <a:t>04/10/2023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0D63C7-224C-45F7-B1E5-E265F598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FF93A4-CFA7-43B0-916B-DEE64DBB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8E9-03E0-46E8-A53C-642A2EFE3C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043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F5E5F-6B47-46C8-8730-28F395C5F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929144-0B82-4FB5-8FA0-35CC48C23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AD930D-E05E-4B75-B204-7029CD5133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21A5E2-C085-4476-B0D3-62BB78A68C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54CA-2401-4B4E-8ABB-8BA695EACC3C}" type="datetimeFigureOut">
              <a:rPr lang="es-MX" smtClean="0"/>
              <a:t>04/10/2023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71F15E-2AA4-4B01-B836-085964373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CDBB0BE-D434-493A-913C-863964354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8E9-03E0-46E8-A53C-642A2EFE3C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151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0C4A04-8E88-479F-A451-4F4B3FF4A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E1160A-4FDC-4931-9C05-9666B74B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C55E194-FCB9-438E-8D7C-1E4B7D950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DB83C23-2A22-4E36-B5CC-3D2A27C398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C96D14-2AB3-4C3C-8F81-B2E4A0214A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F50A43-6EFB-4240-AA2D-084885E0A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54CA-2401-4B4E-8ABB-8BA695EACC3C}" type="datetimeFigureOut">
              <a:rPr lang="es-MX" smtClean="0"/>
              <a:t>04/10/2023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8C6D8E-ED0D-4E33-A90E-B62B8454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2F778E5-C2DF-4514-B1D8-42A3A5EC8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8E9-03E0-46E8-A53C-642A2EFE3C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352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99B81E-A473-47A6-A7E7-DF9A36A1F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CFD64C5-9BDF-45DF-931D-ACEA45359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54CA-2401-4B4E-8ABB-8BA695EACC3C}" type="datetimeFigureOut">
              <a:rPr lang="es-MX" smtClean="0"/>
              <a:t>04/10/2023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31B6292-9D1D-43EF-B27B-59A6A84C2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463B77F-4CFC-4A29-A683-CF07A6DC0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8E9-03E0-46E8-A53C-642A2EFE3C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779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307EC6-988B-4958-BB46-6AD08F7F0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54CA-2401-4B4E-8ABB-8BA695EACC3C}" type="datetimeFigureOut">
              <a:rPr lang="es-MX" smtClean="0"/>
              <a:t>04/10/2023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9F76310-88EA-42DE-BB2B-4603B442E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4DBF2D0-7147-41E8-9FFE-30D390A6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8E9-03E0-46E8-A53C-642A2EFE3C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352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3686B-A70B-4CB9-BE15-16085DF67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D581D1-382F-4CE5-95D2-A40411504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5E5099-3E8A-4E20-B02B-1313DA62FA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125509-A8CE-4D3F-AFE4-BD0805FF0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54CA-2401-4B4E-8ABB-8BA695EACC3C}" type="datetimeFigureOut">
              <a:rPr lang="es-MX" smtClean="0"/>
              <a:t>04/10/2023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77B4F57-0EF3-460F-8601-A1393E8F5E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61A0AE-E3C5-42D8-89A3-847359B4E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8E9-03E0-46E8-A53C-642A2EFE3C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567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B2D-A30A-46E8-9592-36EEF7846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95AD474-4721-472A-864A-9D24FEC4BD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33E2A9-DB1F-4335-A26E-F9D26A2AEA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FFC4D3-B56C-49BD-BBA1-A5AD30272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054CA-2401-4B4E-8ABB-8BA695EACC3C}" type="datetimeFigureOut">
              <a:rPr lang="es-MX" smtClean="0"/>
              <a:t>04/10/2023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2A5E28-F058-497C-9FB5-E9A0FD478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EE45A7C-B579-4506-9066-FF9F0D582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B8E9-03E0-46E8-A53C-642A2EFE3C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99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C066F69-F9BD-4EC0-961A-2B27676CF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846062-743C-4C6A-B42B-D03CAE72F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529FB38-23D2-48A3-B347-8167853E5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054CA-2401-4B4E-8ABB-8BA695EACC3C}" type="datetimeFigureOut">
              <a:rPr lang="es-MX" smtClean="0"/>
              <a:t>04/10/2023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F120F4-A3B6-42F7-9ACE-292654CAE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255BF3B-5598-44B8-9923-6A2C52D649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9B8E9-03E0-46E8-A53C-642A2EFE3C6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9254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E9F7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0D538DE-F595-B09C-1A02-3654B72289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7" t="-228" b="2293"/>
          <a:stretch/>
        </p:blipFill>
        <p:spPr bwMode="auto">
          <a:xfrm>
            <a:off x="425" y="878188"/>
            <a:ext cx="12366386" cy="615064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BB7ED32-1E7E-A062-9CE6-F524DB7BF9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23" t="32635" r="13116" b="33963"/>
          <a:stretch/>
        </p:blipFill>
        <p:spPr>
          <a:xfrm>
            <a:off x="8471810" y="172838"/>
            <a:ext cx="3723470" cy="633207"/>
          </a:xfrm>
          <a:prstGeom prst="rect">
            <a:avLst/>
          </a:prstGeom>
        </p:spPr>
      </p:pic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7CC9B4BD-5AFD-B31E-C37E-2C0E71873C31}"/>
              </a:ext>
            </a:extLst>
          </p:cNvPr>
          <p:cNvSpPr/>
          <p:nvPr/>
        </p:nvSpPr>
        <p:spPr>
          <a:xfrm>
            <a:off x="447678" y="2584107"/>
            <a:ext cx="4584398" cy="122581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CO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 INVITAMOS A NUESTRA PRÓXIMA CAPACITACIÓN</a:t>
            </a:r>
          </a:p>
          <a:p>
            <a:pPr algn="ctr"/>
            <a:r>
              <a:rPr lang="es-CO" sz="2000" b="1" dirty="0">
                <a:solidFill>
                  <a:srgbClr val="C00000"/>
                </a:solidFill>
                <a:latin typeface="Calibri"/>
                <a:ea typeface="Calibri"/>
                <a:cs typeface="Calibri"/>
              </a:rPr>
              <a:t>Grupo de Servicios Administrativos 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B473BEEA-59F9-0281-A012-7D2EE9136294}"/>
              </a:ext>
            </a:extLst>
          </p:cNvPr>
          <p:cNvSpPr/>
          <p:nvPr/>
        </p:nvSpPr>
        <p:spPr>
          <a:xfrm>
            <a:off x="442829" y="4225629"/>
            <a:ext cx="4585639" cy="103890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s-MX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HAZ CLIC EN EL ENLACE PARA CONECTARTE </a:t>
            </a:r>
          </a:p>
          <a:p>
            <a:pPr algn="ctr"/>
            <a:r>
              <a:rPr lang="es-MX" sz="2000" b="1" dirty="0">
                <a:solidFill>
                  <a:srgbClr val="C00000"/>
                </a:solidFill>
                <a:latin typeface="Calibri"/>
                <a:ea typeface="Calibri"/>
                <a:cs typeface="Calibri"/>
              </a:rPr>
              <a:t>Miércoles 11 de Octubre a las 10:00 am</a:t>
            </a:r>
          </a:p>
        </p:txBody>
      </p:sp>
      <p:sp>
        <p:nvSpPr>
          <p:cNvPr id="13" name="Título 1">
            <a:extLst>
              <a:ext uri="{FF2B5EF4-FFF2-40B4-BE49-F238E27FC236}">
                <a16:creationId xmlns:a16="http://schemas.microsoft.com/office/drawing/2014/main" id="{DE9A8731-E9DA-D96D-821F-863BAE115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660" y="177851"/>
            <a:ext cx="6634342" cy="2059140"/>
          </a:xfrm>
        </p:spPr>
        <p:txBody>
          <a:bodyPr>
            <a:normAutofit/>
          </a:bodyPr>
          <a:lstStyle/>
          <a:p>
            <a:r>
              <a:rPr lang="es-CO" sz="3600" b="1" dirty="0">
                <a:latin typeface="Calibri"/>
                <a:ea typeface="Calibri"/>
                <a:cs typeface="Calibri"/>
              </a:rPr>
              <a:t>CAPACITACIÓN </a:t>
            </a:r>
            <a:br>
              <a:rPr lang="es-CO" sz="3600" b="1" dirty="0">
                <a:latin typeface="Calibri"/>
                <a:ea typeface="Calibri"/>
                <a:cs typeface="Calibri"/>
              </a:rPr>
            </a:br>
            <a:r>
              <a:rPr lang="es-CO" sz="3600" b="1" dirty="0">
                <a:latin typeface="Calibri"/>
                <a:ea typeface="Calibri"/>
                <a:cs typeface="Calibri"/>
              </a:rPr>
              <a:t>USO EFICIENTE Y AHORRO DEL AGUA</a:t>
            </a:r>
          </a:p>
        </p:txBody>
      </p:sp>
    </p:spTree>
    <p:extLst>
      <p:ext uri="{BB962C8B-B14F-4D97-AF65-F5344CB8AC3E}">
        <p14:creationId xmlns:p14="http://schemas.microsoft.com/office/powerpoint/2010/main" val="4032356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07CED50DD53E14187373CF9CA61EDB8" ma:contentTypeVersion="0" ma:contentTypeDescription="Crear nuevo documento." ma:contentTypeScope="" ma:versionID="4a4f04cac4b4a749d9f80d8085115f80">
  <xsd:schema xmlns:xsd="http://www.w3.org/2001/XMLSchema" xmlns:xs="http://www.w3.org/2001/XMLSchema" xmlns:p="http://schemas.microsoft.com/office/2006/metadata/properties" xmlns:ns2="182591e6-0f8c-49be-857d-34c2e2210ef9" targetNamespace="http://schemas.microsoft.com/office/2006/metadata/properties" ma:root="true" ma:fieldsID="ba1ddfa8042ae0c4f4748fd6ac01585f" ns2:_="">
    <xsd:import namespace="182591e6-0f8c-49be-857d-34c2e2210ef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591e6-0f8c-49be-857d-34c2e2210ef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82591e6-0f8c-49be-857d-34c2e2210ef9">C6HDPSSWJME2-151684117-67</_dlc_DocId>
    <_dlc_DocIdUrl xmlns="182591e6-0f8c-49be-857d-34c2e2210ef9">
      <Url>https://www.minagricultura.gov.co/FURAG/_layouts/15/DocIdRedir.aspx?ID=C6HDPSSWJME2-151684117-67</Url>
      <Description>C6HDPSSWJME2-151684117-67</Description>
    </_dlc_DocIdUrl>
  </documentManagement>
</p:properties>
</file>

<file path=customXml/itemProps1.xml><?xml version="1.0" encoding="utf-8"?>
<ds:datastoreItem xmlns:ds="http://schemas.openxmlformats.org/officeDocument/2006/customXml" ds:itemID="{F4A97801-6114-4136-B4B0-7D52FA835F13}"/>
</file>

<file path=customXml/itemProps2.xml><?xml version="1.0" encoding="utf-8"?>
<ds:datastoreItem xmlns:ds="http://schemas.openxmlformats.org/officeDocument/2006/customXml" ds:itemID="{61C0ADBA-AE4B-491A-BB15-9DD88D4F2995}"/>
</file>

<file path=customXml/itemProps3.xml><?xml version="1.0" encoding="utf-8"?>
<ds:datastoreItem xmlns:ds="http://schemas.openxmlformats.org/officeDocument/2006/customXml" ds:itemID="{4ABA7F49-EFDE-44CF-8263-E279C5E220D6}"/>
</file>

<file path=customXml/itemProps4.xml><?xml version="1.0" encoding="utf-8"?>
<ds:datastoreItem xmlns:ds="http://schemas.openxmlformats.org/officeDocument/2006/customXml" ds:itemID="{2CD48DFD-6AA1-488E-AE79-9BD5282C2235}"/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33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CAPACITACIÓN  USO EFICIENTE Y AHORRO DEL AGUA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Wilches</dc:creator>
  <cp:lastModifiedBy>Carolina Wilches Bustos</cp:lastModifiedBy>
  <cp:revision>61</cp:revision>
  <dcterms:created xsi:type="dcterms:W3CDTF">2021-06-16T20:45:52Z</dcterms:created>
  <dcterms:modified xsi:type="dcterms:W3CDTF">2023-10-04T15:12:46Z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539b3258-34f4-4336-aebd-80c7b31f9d29</vt:lpwstr>
  </property>
  <property fmtid="{D5CDD505-2E9C-101B-9397-08002B2CF9AE}" pid="3" name="ContentTypeId">
    <vt:lpwstr>0x010100607CED50DD53E14187373CF9CA61EDB8</vt:lpwstr>
  </property>
</Properties>
</file>